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0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078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900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662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768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649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808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90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91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776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567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10A57-2D39-4076-BBC4-7F1172CDB54F}" type="datetimeFigureOut">
              <a:rPr lang="en-AU" smtClean="0"/>
              <a:t>4/02/2013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C624-820A-4640-A4DE-FBFBE48B0A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21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rc_mi" descr="http://4.bp.blogspot.com/-NLqbcUpI_18/TspFWZT2KvI/AAAAAAAAAp0/hM-SAEPGcxQ/s1600/Fingers.jpg"/>
          <p:cNvPicPr>
            <a:picLocks noChangeAspect="1" noChangeArrowheads="1"/>
          </p:cNvPicPr>
          <p:nvPr/>
        </p:nvPicPr>
        <p:blipFill>
          <a:blip r:embed="rId2">
            <a:lum bright="-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7906"/>
            <a:ext cx="9144000" cy="335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RT Small Col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13" y="10383838"/>
            <a:ext cx="1079500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NRT Small Col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209" y="1653064"/>
            <a:ext cx="1096962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Sol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53" y="159022"/>
            <a:ext cx="1939006" cy="133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12715" y="1412776"/>
            <a:ext cx="3451173" cy="441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865438" algn="ctr"/>
                <a:tab pos="5730875" algn="r"/>
              </a:tabLst>
            </a:pPr>
            <a:r>
              <a:rPr kumimoji="0" lang="en-A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</a:rPr>
              <a:t>partnering with churches in developing </a:t>
            </a:r>
            <a:endParaRPr kumimoji="0" lang="en-A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r"/>
                <a:tab pos="2865438" algn="ctr"/>
                <a:tab pos="5730875" algn="r"/>
              </a:tabLst>
            </a:pPr>
            <a:r>
              <a:rPr kumimoji="0" lang="en-A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</a:rPr>
              <a:t>and equipping believers for mission and ministry</a:t>
            </a:r>
            <a:endParaRPr kumimoji="0" lang="en-A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400699" y="6051819"/>
            <a:ext cx="2635797" cy="53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Sola Ministry College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is a part of </a:t>
            </a:r>
            <a:endParaRPr kumimoji="0" lang="en-A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the Australian College of Ministries </a:t>
            </a:r>
            <a:endParaRPr kumimoji="0" lang="en-A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(ACOM) training network - RTO #90965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187725" y="6064534"/>
            <a:ext cx="6409954" cy="6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for further information and enrolment details, contact SOLA: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info@solamc.org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or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5244 3952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0918" tIns="180918" rIns="180918" bIns="18091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A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75856" y="175736"/>
            <a:ext cx="569706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Certificate IV in Christian </a:t>
            </a:r>
            <a:endParaRPr kumimoji="0" lang="en-A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Ministry and Theology</a:t>
            </a:r>
            <a:endParaRPr kumimoji="0" lang="en-A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80808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(30772QLD</a:t>
            </a:r>
            <a:r>
              <a:rPr lang="en-US" b="1" dirty="0" smtClean="0">
                <a:solidFill>
                  <a:srgbClr val="80808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16664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2013 - Term 1</a:t>
            </a:r>
            <a:endParaRPr kumimoji="0" lang="en-A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67329" y="2601200"/>
            <a:ext cx="8280920" cy="32624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73050" marR="0" lv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34275" algn="r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Introduction to Theology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	1.00pm Tuesdays </a:t>
            </a:r>
            <a:endParaRPr kumimoji="0" lang="en-A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273050" marR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34275" algn="r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8 weeks, classes commence 12 Feb	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Dr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Bill Berends</a:t>
            </a:r>
            <a:endParaRPr kumimoji="0" lang="en-A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273050" marR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34275" algn="r"/>
              </a:tabLst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273050" marR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34275" algn="r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cs typeface="Arial" pitchFamily="34" charset="0"/>
              </a:rPr>
              <a:t>Critical Knowledge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cs typeface="Arial" pitchFamily="34" charset="0"/>
              </a:rPr>
              <a:t>	Online Course</a:t>
            </a:r>
            <a:endParaRPr kumimoji="0" lang="en-A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273050" marR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34275" algn="r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Tutorial held 7pm, 19 February	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Dr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Phillip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Scheepers</a:t>
            </a:r>
            <a:endParaRPr kumimoji="0" lang="en-A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273050" marR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34275" algn="r"/>
              </a:tabLst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273050" marR="0"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534275" algn="r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A Taste of Israel </a:t>
            </a:r>
            <a:r>
              <a:rPr kumimoji="0" lang="en-US" sz="1600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(Non-Cert IV unit)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	7.00pm Tuesdays</a:t>
            </a:r>
          </a:p>
          <a:p>
            <a:pPr marL="273050" eaLnBrk="0" fontAlgn="base" hangingPunct="0">
              <a:spcBef>
                <a:spcPct val="0"/>
              </a:spcBef>
              <a:spcAft>
                <a:spcPct val="0"/>
              </a:spcAft>
              <a:tabLst>
                <a:tab pos="7534275" algn="r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itchFamily="34" charset="0"/>
                <a:cs typeface="Arial" pitchFamily="34" charset="0"/>
              </a:rPr>
              <a:t>4 weeks, classes commence 26 Feb 	Alvin Johnson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2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Edwards</dc:creator>
  <cp:lastModifiedBy>Simon Edwards</cp:lastModifiedBy>
  <cp:revision>3</cp:revision>
  <dcterms:created xsi:type="dcterms:W3CDTF">2013-02-04T02:01:35Z</dcterms:created>
  <dcterms:modified xsi:type="dcterms:W3CDTF">2013-02-04T02:22:17Z</dcterms:modified>
</cp:coreProperties>
</file>