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0FDE3-485B-4CB7-BC5B-CA31F5DF5366}" type="datetimeFigureOut">
              <a:rPr lang="en-AU" smtClean="0"/>
              <a:t>27/06/2013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1D02C-4407-46F0-BEA6-FCF639455E2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wood background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8690" y="0"/>
            <a:ext cx="970075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2013-06-27T02:10:35Z</dcterms:created>
  <dcterms:modified xsi:type="dcterms:W3CDTF">2013-06-27T02:12:12Z</dcterms:modified>
</cp:coreProperties>
</file>